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34" autoAdjust="0"/>
  </p:normalViewPr>
  <p:slideViewPr>
    <p:cSldViewPr>
      <p:cViewPr varScale="1">
        <p:scale>
          <a:sx n="68" d="100"/>
          <a:sy n="68" d="100"/>
        </p:scale>
        <p:origin x="-6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CB64-745D-4BF6-90BB-91CF5D3F4ED7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2C362-FB27-480F-88E0-932889AA54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tai my?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Vietname</a:t>
            </a:r>
            <a:r>
              <a:rPr lang="en-US" baseline="0" dirty="0" smtClean="0"/>
              <a:t>?. Year of the Dragon/snake: royal, mysterious, power.</a:t>
            </a:r>
            <a:br>
              <a:rPr lang="en-US" baseline="0" dirty="0" smtClean="0"/>
            </a:br>
            <a:r>
              <a:rPr lang="en-US" baseline="0" dirty="0" smtClean="0"/>
              <a:t>Red.</a:t>
            </a:r>
            <a:br>
              <a:rPr lang="en-US" baseline="0" dirty="0" smtClean="0"/>
            </a:br>
            <a:r>
              <a:rPr lang="en-US" baseline="0" dirty="0" err="1" smtClean="0"/>
              <a:t>Nguyên</a:t>
            </a:r>
            <a:r>
              <a:rPr lang="en-US" baseline="0" dirty="0" smtClean="0"/>
              <a:t>: start, </a:t>
            </a:r>
            <a:r>
              <a:rPr lang="en-US" baseline="0" dirty="0" err="1" smtClean="0"/>
              <a:t>đán</a:t>
            </a:r>
            <a:r>
              <a:rPr lang="en-US" baseline="0" dirty="0" smtClean="0"/>
              <a:t>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2C362-FB27-480F-88E0-932889AA549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</a:t>
            </a:r>
            <a:r>
              <a:rPr lang="en-US" baseline="0" dirty="0" smtClean="0"/>
              <a:t> . </a:t>
            </a:r>
            <a:r>
              <a:rPr lang="en-US" baseline="0" dirty="0" err="1" smtClean="0"/>
              <a:t>Đào</a:t>
            </a:r>
            <a:r>
              <a:rPr lang="en-US" baseline="0" dirty="0" smtClean="0"/>
              <a:t> (cherry-blossom)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2C362-FB27-480F-88E0-932889AA549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2C362-FB27-480F-88E0-932889AA549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đời Vua Hùng Vương thứ 6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(</a:t>
            </a:r>
            <a:r>
              <a:rPr lang="vi-VN" strike="sngStrike" dirty="0" smtClean="0"/>
              <a:t>người con trai thứ 18 của Hùng Vương là Tiết Liêu</a:t>
            </a:r>
            <a:r>
              <a:rPr lang="en-US" strike="sngStrike" baseline="0" dirty="0" smtClean="0"/>
              <a:t> - </a:t>
            </a:r>
            <a:r>
              <a:rPr lang="vi-VN" strike="sngStrike" dirty="0" smtClean="0"/>
              <a:t>còn gọi là Lang Liêu</a:t>
            </a:r>
            <a:r>
              <a:rPr lang="vi-VN" dirty="0" smtClean="0"/>
              <a:t>)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vuông</a:t>
            </a:r>
            <a:r>
              <a:rPr lang="en-US" baseline="0" dirty="0" smtClean="0"/>
              <a:t>, dat. </a:t>
            </a:r>
            <a:r>
              <a:rPr lang="en-US" baseline="0" dirty="0" err="1" smtClean="0"/>
              <a:t>Dầy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tròn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tro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2C362-FB27-480F-88E0-932889AA549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Cai</a:t>
            </a:r>
            <a:r>
              <a:rPr lang="en-US" dirty="0" smtClean="0"/>
              <a:t> </a:t>
            </a:r>
            <a:r>
              <a:rPr lang="en-US" dirty="0" err="1" smtClean="0"/>
              <a:t>gi</a:t>
            </a:r>
            <a:r>
              <a:rPr lang="en-US" dirty="0" smtClean="0"/>
              <a:t> </a:t>
            </a:r>
            <a:r>
              <a:rPr lang="en-US" dirty="0" err="1" smtClean="0"/>
              <a:t>chua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tết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mứt</a:t>
            </a:r>
            <a:r>
              <a:rPr lang="en-US" baseline="0" dirty="0" smtClean="0"/>
              <a:t>: sugar, </a:t>
            </a:r>
            <a:r>
              <a:rPr lang="en-US" baseline="0" dirty="0" err="1" smtClean="0"/>
              <a:t>vinager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phèn</a:t>
            </a:r>
            <a:r>
              <a:rPr lang="en-US" baseline="0" dirty="0" smtClean="0"/>
              <a:t>, cook,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vôi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Dưa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tròn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vuông</a:t>
            </a:r>
            <a:r>
              <a:rPr lang="en-US" baseline="0" dirty="0" smtClean="0"/>
              <a:t>… happy, lucky, together.</a:t>
            </a:r>
          </a:p>
          <a:p>
            <a:r>
              <a:rPr lang="en-US" strike="sngStrike" dirty="0" smtClean="0"/>
              <a:t>(</a:t>
            </a:r>
            <a:r>
              <a:rPr lang="vi-VN" strike="sngStrike" dirty="0" smtClean="0"/>
              <a:t>Vua Hùng Vương thứ 18 có nuôi một đứa trẻ thông minh khôi ngô, đặt tên là Mai Yển, hiệu là An Tiêm</a:t>
            </a:r>
            <a:r>
              <a:rPr lang="en-US" strike="sngStrike" dirty="0" smtClean="0"/>
              <a:t>.</a:t>
            </a:r>
            <a:r>
              <a:rPr lang="en-US" strike="sngStrike" baseline="0" dirty="0" smtClean="0"/>
              <a:t> </a:t>
            </a:r>
            <a:r>
              <a:rPr lang="en-US" strike="sngStrike" baseline="0" dirty="0" err="1" smtClean="0"/>
              <a:t>Tự</a:t>
            </a:r>
            <a:r>
              <a:rPr lang="en-US" strike="sngStrike" baseline="0" dirty="0" smtClean="0"/>
              <a:t> </a:t>
            </a:r>
            <a:r>
              <a:rPr lang="en-US" strike="sngStrike" baseline="0" dirty="0" err="1" smtClean="0"/>
              <a:t>mình</a:t>
            </a:r>
            <a:r>
              <a:rPr lang="en-US" strike="sngStrike" baseline="0" dirty="0" smtClean="0"/>
              <a:t>. Banish. Island. Bring watermelon back)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2C362-FB27-480F-88E0-932889AA549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Pháo</a:t>
            </a:r>
            <a:r>
              <a:rPr lang="en-US" dirty="0" smtClean="0"/>
              <a:t>/firework.</a:t>
            </a:r>
            <a:r>
              <a:rPr lang="en-US" baseline="0" dirty="0" smtClean="0"/>
              <a:t> Not technically allowed in Vietnam during New Year anymore.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2C362-FB27-480F-88E0-932889AA549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xì</a:t>
            </a:r>
            <a:endParaRPr lang="en-US" dirty="0" smtClean="0"/>
          </a:p>
          <a:p>
            <a:r>
              <a:rPr lang="en-US" dirty="0" err="1" smtClean="0"/>
              <a:t>Tập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bác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dì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2C362-FB27-480F-88E0-932889AA549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FEF1BE5-8C1C-4795-907C-6B31854FA8D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F7BE5CC-7717-4588-80D8-D16A24148A6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1hUTbwMslGtTPM&amp;tbnid=KQ29FrnZsKucaM:&amp;ved=0CAUQjRw&amp;url=http%3A%2F%2Fweb-holidays.com%2Fblog%2F2012%2F02%2F16%2Ftet-nguyen-dan%2F&amp;ei=mjQFUeTHEIzvqQH0_oGIDg&amp;bvm=bv.41524429,d.aWM&amp;psig=AFQjCNHqJQ9BYTVMIp0x-j-2liVXIUbC4Q&amp;ust=1359382042829437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rct=j&amp;q=&amp;esrc=s&amp;frm=1&amp;source=images&amp;cd=&amp;cad=rja&amp;docid=BNo4jOXTEAbIgM&amp;tbnid=yVWS-3zEkqe0zM:&amp;ved=0CAUQjRw&amp;url=http%3A%2F%2Fvietnamcooking.info%2Fvietnam-food%2Ft%25E1%25BA%25BFt-vietnamese-new-year-gallery.food&amp;ei=mjQFUeTHEIzvqQH0_oGIDg&amp;psig=AFQjCNHqJQ9BYTVMIp0x-j-2liVXIUbC4Q&amp;ust=1359382042829437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_yS0zzwuizT98M&amp;tbnid=Lx0PU2pJTBYHEM:&amp;ved=0CAUQjRw&amp;url=http%3A%2F%2Fwww.vietnamese-culture.com%2Ftet-nguyen-dan-the-lunar-new-year%2F&amp;ei=mjQFUeTHEIzvqQH0_oGIDg&amp;psig=AFQjCNHqJQ9BYTVMIp0x-j-2liVXIUbC4Q&amp;ust=135938204282943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frm=1&amp;source=images&amp;cd=&amp;cad=rja&amp;docid=PvS6No0Iqm-ipM&amp;tbnid=7OZJvXNNsDVnIM:&amp;ved=0CAUQjRw&amp;url=http%3A%2F%2Fwww.nccorp.vn%2Fnews%2Ftravel%2F2012%2F11%2Fimpressive-ho-chi-minh-city.html&amp;ei=mjQFUeTHEIzvqQH0_oGIDg&amp;psig=AFQjCNHqJQ9BYTVMIp0x-j-2liVXIUbC4Q&amp;ust=1359382042829437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&amp;esrc=s&amp;frm=1&amp;source=images&amp;cd=&amp;cad=rja&amp;docid=_yS0zzwuizT98M&amp;tbnid=mmFH7Ha_05l5qM:&amp;ved=0CAUQjRw&amp;url=http%3A%2F%2Fwww.vietnamese-culture.com%2Ftet-nguyen-dan-the-lunar-new-year%2F&amp;ei=vjUFUbaPHMLkrAGjhICQDg&amp;psig=AFQjCNENvsz_pEqCPN5Im9ntI1cTAOutEg&amp;ust=1359382335151320" TargetMode="External"/><Relationship Id="rId7" Type="http://schemas.openxmlformats.org/officeDocument/2006/relationships/hyperlink" Target="http://www.google.com/url?sa=i&amp;rct=j&amp;q=&amp;esrc=s&amp;frm=1&amp;source=images&amp;cd=&amp;cad=rja&amp;docid=aQ1Hw4WN0pl42M&amp;tbnid=KsOcI81TLYVXNM:&amp;ved=0CAUQjRw&amp;url=http%3A%2F%2Fwww.proguide.vn%2Fbai-viet%2F2986-mien-nam-don-tet-khac-mien-bac-the-nao.aspx&amp;ei=vjUFUbaPHMLkrAGjhICQDg&amp;psig=AFQjCNENvsz_pEqCPN5Im9ntI1cTAOutEg&amp;ust=135938233515132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AYY6AetvU8iCIM&amp;tbnid=g1EuZ1GYPIPBLM:&amp;ved=0CAUQjRw&amp;url=http%3A%2F%2Fvietnamru.blogspot.com%2F2010%2F07%2Freligious-festivals-of-vietnamese.html&amp;ei=vjUFUbaPHMLkrAGjhICQDg&amp;psig=AFQjCNENvsz_pEqCPN5Im9ntI1cTAOutEg&amp;ust=1359382335151320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KwE6TZn6KHjgM&amp;tbnid=E6tCjECxwarRPM:&amp;ved=0CAUQjRw&amp;url=http%3A%2F%2Fwww.24h.com.vn%2Ftet-nguyen-dan-quy-ty-c46e2509.html&amp;ei=vjUFUbaPHMLkrAGjhICQDg&amp;psig=AFQjCNENvsz_pEqCPN5Im9ntI1cTAOutEg&amp;ust=1359382335151320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rct=j&amp;q=&amp;esrc=s&amp;frm=1&amp;source=images&amp;cd=&amp;cad=rja&amp;docid=3k6Y3JH28nwkGM&amp;tbnid=T8qi5VzJTID8ZM:&amp;ved=0CAUQjRw&amp;url=http%3A%2F%2Fm.pinterest.com%2Fchaujanowski%2Ftet-lunar-new-year%2F&amp;ei=vjUFUbaPHMLkrAGjhICQDg&amp;psig=AFQjCNENvsz_pEqCPN5Im9ntI1cTAOutEg&amp;ust=1359382335151320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phmdPB4PwD7kFM&amp;tbnid=oAyvXqyWz69taM:&amp;ved=0CAUQjRw&amp;url=http%3A%2F%2Fwww.khachsan.dulichvietnam.com.vn%2Fnews-detail%2F820%2Fnhung-diem-du-lich-hap-dan-dip-tet-nguyen-dan.html&amp;ei=ETkFUaLfJ4SLrAGw54CYDg&amp;psig=AFQjCNHfJJCrWdKUu0_-h7Jrwm6_h8Afwg&amp;ust=1359383186105595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url?sa=i&amp;rct=j&amp;q=&amp;esrc=s&amp;frm=1&amp;source=images&amp;cd=&amp;cad=rja&amp;docid=x89vgUxukcR05M&amp;tbnid=yT6TVbIpS8yijM:&amp;ved=0CAUQjRw&amp;url=http%3A%2F%2Ftoilam.com%2Findex.php%3Flanguage%3Dvi%26nv%3Dnews%26op%3Dsearch%26q%3Dph%25C3%25A1o%2Bb%25C3%25B4ng&amp;ei=6DkFUYqoCKb82gWSn4DACg&amp;psig=AFQjCNGl-VhH5pvnHhu3wyNYnal-7gDLXg&amp;ust=1359383400508648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tGxvam2P-KdPLM&amp;tbnid=LVOclu7ZoNj-xM:&amp;ved=0CAUQjRw&amp;url=http%3A%2F%2Flaodong.com.vn%2FDoi-song%2FChuyen-li-xi-cho-tre-ngay-tet%2F44020.bld&amp;ei=KzoFUYGDH6ea2AX8_IG4Bw&amp;psig=AFQjCNFMZIb9ZrOgri5w9uzB2B_7YHGELw&amp;ust=1359383467895117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source=images&amp;cd=&amp;cad=rja&amp;docid=iA95_-IyXd5PHM&amp;tbnid=yOzzOdDBsgFYFM:&amp;ved=0CAgQjRwwADhk&amp;url=http%3A%2F%2Fmangthai.vn%2Fmau-giao%2Fgiao-duc%2Fnhan-cach-t1p401c402%2Fday-tre-ung-xu-voi-tien-li-xi-trong-ngay-tet-i3645&amp;ei=szoFUenxJors2QWP0YCgAg&amp;psig=AFQjCNFVuRdgJ2byTcWkItt-_58becoMJA&amp;ust=13593836036856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088" y="1"/>
            <a:ext cx="8062912" cy="1066800"/>
          </a:xfrm>
        </p:spPr>
        <p:txBody>
          <a:bodyPr/>
          <a:lstStyle/>
          <a:p>
            <a:r>
              <a:rPr lang="en-US" dirty="0" err="1" smtClean="0"/>
              <a:t>Tết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Đán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1219200"/>
            <a:ext cx="8062912" cy="1752600"/>
          </a:xfrm>
        </p:spPr>
        <p:txBody>
          <a:bodyPr/>
          <a:lstStyle/>
          <a:p>
            <a:r>
              <a:rPr lang="en-US" dirty="0" smtClean="0"/>
              <a:t>Vietnamese New Year: What &amp; Why</a:t>
            </a:r>
            <a:endParaRPr lang="en-US" dirty="0"/>
          </a:p>
        </p:txBody>
      </p:sp>
      <p:pic>
        <p:nvPicPr>
          <p:cNvPr id="5" name="Picture 4" descr="design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149846"/>
            <a:ext cx="5943600" cy="4501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eb-holidays.com/main/wp-content/uploads/2012/02/Hoa_ma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2902856" cy="5791200"/>
          </a:xfrm>
          <a:prstGeom prst="rect">
            <a:avLst/>
          </a:prstGeom>
          <a:noFill/>
        </p:spPr>
      </p:pic>
      <p:pic>
        <p:nvPicPr>
          <p:cNvPr id="14342" name="Picture 6" descr="http://vietnamcooking.info/wp-content/flagallery/tet-viet-nam-vietnam-new-year/tet-vietnam-hoama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209800"/>
            <a:ext cx="5172547" cy="3876410"/>
          </a:xfrm>
          <a:prstGeom prst="rect">
            <a:avLst/>
          </a:prstGeom>
          <a:noFill/>
        </p:spPr>
      </p:pic>
      <p:pic>
        <p:nvPicPr>
          <p:cNvPr id="14344" name="Picture 8" descr="https://encrypted-tbn2.gstatic.com/images?q=tbn:ANd9GcTYw2ZWiLyGF9XcgMHQHuCYcg8e1J6VvyVEl6YeW1n_mMaht95L4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04800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vietnamese-culture.com/wp-content/uploads/2012/07/vietnamese-t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5363910" cy="4343400"/>
          </a:xfrm>
          <a:prstGeom prst="rect">
            <a:avLst/>
          </a:prstGeom>
          <a:noFill/>
        </p:spPr>
      </p:pic>
      <p:pic>
        <p:nvPicPr>
          <p:cNvPr id="21508" name="Picture 4" descr="http://www.nccorp.vn/uploads/content/2012/11/29/impressive-ho-chi-minh-city-76c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0330" y="2971800"/>
            <a:ext cx="5982406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ietnamese-culture.com/wp-content/uploads/2012/07/banh-chu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8610600" cy="5019676"/>
          </a:xfrm>
          <a:prstGeom prst="rect">
            <a:avLst/>
          </a:prstGeom>
          <a:noFill/>
        </p:spPr>
      </p:pic>
      <p:pic>
        <p:nvPicPr>
          <p:cNvPr id="19460" name="Picture 4" descr="https://encrypted-tbn2.gstatic.com/images?q=tbn:ANd9GcRrfV3ixOAnnzoCSfiK5L4dXs8RuZZQffoqsbdGTddPUVc3QJ1Z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3825319" cy="2867026"/>
          </a:xfrm>
          <a:prstGeom prst="rect">
            <a:avLst/>
          </a:prstGeom>
          <a:noFill/>
        </p:spPr>
      </p:pic>
      <p:pic>
        <p:nvPicPr>
          <p:cNvPr id="19462" name="Picture 6" descr="http://static.proguide.vn/image/2013/1/1/682_banh-chung-banh-te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657600"/>
            <a:ext cx="480060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hn.24hstatic.com/upload/1-2013/images/2013-01-19/1358562726_mut-tet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3200400" cy="3200400"/>
          </a:xfrm>
          <a:prstGeom prst="rect">
            <a:avLst/>
          </a:prstGeom>
          <a:noFill/>
        </p:spPr>
      </p:pic>
      <p:pic>
        <p:nvPicPr>
          <p:cNvPr id="18436" name="Picture 4" descr="http://media-cache-ec5.pinterest.com/upload/25121710391581092_2eVbuIGd_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57200"/>
            <a:ext cx="4423143" cy="5943600"/>
          </a:xfrm>
          <a:prstGeom prst="rect">
            <a:avLst/>
          </a:prstGeom>
          <a:noFill/>
        </p:spPr>
      </p:pic>
      <p:pic>
        <p:nvPicPr>
          <p:cNvPr id="18438" name="Picture 6" descr="https://encrypted-tbn0.gstatic.com/images?q=tbn:ANd9GcTLlqQZWbXwbYoOzcT4d3wJcnGe3R_yzFYqL_bgjXhXChMJVAYcA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962400"/>
            <a:ext cx="3200400" cy="239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3.gstatic.com/images?q=tbn:ANd9GcRg3GLsLYqoNvpuJuMxED9iq-2emx7_XUgUkcr5oPR7n2k8ib5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4638675" cy="3714751"/>
          </a:xfrm>
          <a:prstGeom prst="rect">
            <a:avLst/>
          </a:prstGeom>
          <a:noFill/>
        </p:spPr>
      </p:pic>
      <p:pic>
        <p:nvPicPr>
          <p:cNvPr id="17412" name="Picture 4" descr="http://toilam.com/uploads/news/2011_06/trang-pha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505200"/>
            <a:ext cx="4638675" cy="3181350"/>
          </a:xfrm>
          <a:prstGeom prst="rect">
            <a:avLst/>
          </a:prstGeom>
          <a:noFill/>
        </p:spPr>
      </p:pic>
      <p:pic>
        <p:nvPicPr>
          <p:cNvPr id="17414" name="Picture 6" descr="https://encrypted-tbn3.gstatic.com/images?q=tbn:ANd9GcSDBwqlN5khrqz-oDQrhHWwEEDC4UNI4c_X5x04SoqigzSOvnAfU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914400"/>
            <a:ext cx="528909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3.gstatic.com/images?q=tbn:ANd9GcSZ16quaxypAzYNZtSNWEyV50dNo_uJcwrbF7lU72IF6hfBowVQ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3840480" cy="3048000"/>
          </a:xfrm>
          <a:prstGeom prst="rect">
            <a:avLst/>
          </a:prstGeom>
          <a:noFill/>
        </p:spPr>
      </p:pic>
      <p:pic>
        <p:nvPicPr>
          <p:cNvPr id="20486" name="Picture 6" descr="http://mangthai.vn/UploadedMirror/thuctv/LIxi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05200"/>
            <a:ext cx="3810000" cy="2857500"/>
          </a:xfrm>
          <a:prstGeom prst="rect">
            <a:avLst/>
          </a:prstGeom>
          <a:noFill/>
        </p:spPr>
      </p:pic>
      <p:pic>
        <p:nvPicPr>
          <p:cNvPr id="20488" name="Picture 8" descr="http://laodong.com.vn/LD_Images/2011/1/28/lixijpg-08523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60020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4261</TotalTime>
  <Words>117</Words>
  <Application>Microsoft Office PowerPoint</Application>
  <PresentationFormat>On-screen Show (4:3)</PresentationFormat>
  <Paragraphs>18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Tết Nguyên Đán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Tết Nguyên Đán</dc:title>
  <dc:creator>hnmedcom</dc:creator>
  <cp:lastModifiedBy>hnmedcom</cp:lastModifiedBy>
  <cp:revision>39</cp:revision>
  <dcterms:created xsi:type="dcterms:W3CDTF">2013-01-27T13:52:48Z</dcterms:created>
  <dcterms:modified xsi:type="dcterms:W3CDTF">2013-01-30T12:54:39Z</dcterms:modified>
</cp:coreProperties>
</file>